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04"/>
  </p:normalViewPr>
  <p:slideViewPr>
    <p:cSldViewPr snapToGrid="0" snapToObjects="1">
      <p:cViewPr varScale="1">
        <p:scale>
          <a:sx n="76" d="100"/>
          <a:sy n="76" d="100"/>
        </p:scale>
        <p:origin x="21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2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460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98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41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01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0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90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76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78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39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10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1C9E7-3E91-7C47-9042-5B0C9813FC6E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ED591-EDF7-7641-9BE2-FDA003C70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70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04" y="5765461"/>
            <a:ext cx="11867589" cy="318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05" y="4685284"/>
            <a:ext cx="11730922" cy="3234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04" y="1033517"/>
            <a:ext cx="11730923" cy="289501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249331" y="4078373"/>
            <a:ext cx="318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r-IN" smtClean="0"/>
              <a:t>…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249331" y="520445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mtClean="0"/>
              <a:t>…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96250" y="194765"/>
            <a:ext cx="9192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Adding rainfall and temperature to the existing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3173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192000" cy="581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88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2" y="0"/>
            <a:ext cx="12130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865" y="651021"/>
            <a:ext cx="9028076" cy="60715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11865" y="127801"/>
            <a:ext cx="614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Predicting Where Bikes Travel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32787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87747"/>
            <a:ext cx="8962989" cy="598398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3999" y="226082"/>
            <a:ext cx="6163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Predicting Changes in Station Use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780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19</Words>
  <Application>Microsoft Macintosh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Feldman</dc:creator>
  <cp:lastModifiedBy>Nathan Feldman</cp:lastModifiedBy>
  <cp:revision>5</cp:revision>
  <dcterms:created xsi:type="dcterms:W3CDTF">2018-05-09T20:54:29Z</dcterms:created>
  <dcterms:modified xsi:type="dcterms:W3CDTF">2018-05-09T21:23:21Z</dcterms:modified>
</cp:coreProperties>
</file>

<file path=docProps/thumbnail.jpeg>
</file>